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07534-1F38-42CF-9E48-0796B123527E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CA3E2-796C-4284-9B31-4569A00DF8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76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A3E2-796C-4284-9B31-4569A00DF82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037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425-0CD4-4BE2-85EF-05EB2351DDC8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D607-A0FF-4186-A5F9-377F9A1D4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536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425-0CD4-4BE2-85EF-05EB2351DDC8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D607-A0FF-4186-A5F9-377F9A1D4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216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425-0CD4-4BE2-85EF-05EB2351DDC8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D607-A0FF-4186-A5F9-377F9A1D4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77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425-0CD4-4BE2-85EF-05EB2351DDC8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D607-A0FF-4186-A5F9-377F9A1D4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25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425-0CD4-4BE2-85EF-05EB2351DDC8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D607-A0FF-4186-A5F9-377F9A1D4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711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425-0CD4-4BE2-85EF-05EB2351DDC8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D607-A0FF-4186-A5F9-377F9A1D4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38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425-0CD4-4BE2-85EF-05EB2351DDC8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D607-A0FF-4186-A5F9-377F9A1D4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008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425-0CD4-4BE2-85EF-05EB2351DDC8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D607-A0FF-4186-A5F9-377F9A1D4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09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425-0CD4-4BE2-85EF-05EB2351DDC8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D607-A0FF-4186-A5F9-377F9A1D4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1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425-0CD4-4BE2-85EF-05EB2351DDC8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D607-A0FF-4186-A5F9-377F9A1D4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46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8425-0CD4-4BE2-85EF-05EB2351DDC8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FD607-A0FF-4186-A5F9-377F9A1D4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670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88425-0CD4-4BE2-85EF-05EB2351DDC8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FD607-A0FF-4186-A5F9-377F9A1D4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12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Сказочный    мир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гамаю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475252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594928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х</a:t>
            </a:r>
            <a:r>
              <a:rPr lang="ru-RU" sz="3600" b="1" dirty="0" smtClean="0">
                <a:solidFill>
                  <a:srgbClr val="C00000"/>
                </a:solidFill>
              </a:rPr>
              <a:t>удожника    В.М.Васнецова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9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«Спящая царевна»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54200"/>
            <a:ext cx="7560839" cy="452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00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«Сирин и Алконост.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Песни радости и печали».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r="10917"/>
          <a:stretch>
            <a:fillRect/>
          </a:stretch>
        </p:blipFill>
        <p:spPr bwMode="auto">
          <a:xfrm>
            <a:off x="971600" y="332656"/>
            <a:ext cx="741682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03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«Сказочный терем- теремок»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83568" y="1556792"/>
            <a:ext cx="3744416" cy="63976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«Заречная слободка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Берендеевка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716016" y="1556792"/>
            <a:ext cx="4041775" cy="63976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«Палаты </a:t>
            </a:r>
            <a:r>
              <a:rPr lang="ru-RU" dirty="0">
                <a:solidFill>
                  <a:srgbClr val="002060"/>
                </a:solidFill>
              </a:rPr>
              <a:t>ц</a:t>
            </a:r>
            <a:r>
              <a:rPr lang="ru-RU" dirty="0" smtClean="0">
                <a:solidFill>
                  <a:srgbClr val="002060"/>
                </a:solidFill>
              </a:rPr>
              <a:t>аря Берендея»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463" y="2564904"/>
            <a:ext cx="334089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2896"/>
            <a:ext cx="334089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55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«Несмеяна- царевна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Вот царевна Несмеяна сидит, тоскует.</a:t>
            </a:r>
            <a:endParaRPr lang="ru-RU" sz="24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766" y="1041435"/>
            <a:ext cx="3304318" cy="431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99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«Царевна- лягушка»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5367339"/>
            <a:ext cx="7920880" cy="804862"/>
          </a:xfrm>
        </p:spPr>
        <p:txBody>
          <a:bodyPr>
            <a:noAutofit/>
          </a:bodyPr>
          <a:lstStyle/>
          <a:p>
            <a:r>
              <a:rPr lang="ru-RU" sz="2400" dirty="0" smtClean="0"/>
              <a:t>Вот Царевна- лягушка на пиру пляшет:  махнула рукавом, а из него лебеди полетели. </a:t>
            </a:r>
            <a:endParaRPr lang="ru-RU" sz="24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r="231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6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276871"/>
            <a:ext cx="4896544" cy="255454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Эти картины написал 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Виктор Михайлович 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Васнецов.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Вы побывали в сказке</a:t>
            </a:r>
            <a:r>
              <a:rPr lang="ru-RU" sz="3200" dirty="0" smtClean="0"/>
              <a:t>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6147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4797152"/>
            <a:ext cx="5990456" cy="49817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         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Художник В.М.Васнецов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619672" y="5301208"/>
            <a:ext cx="5486400" cy="804862"/>
          </a:xfrm>
        </p:spPr>
        <p:txBody>
          <a:bodyPr>
            <a:noAutofit/>
          </a:bodyPr>
          <a:lstStyle/>
          <a:p>
            <a:r>
              <a:rPr lang="ru-RU" sz="20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Виктор   Васнецов   родился   3 мая 1848г. в Вятской губернии в селе Лопьял в семье  священника.</a:t>
            </a:r>
            <a:endParaRPr lang="ru-RU" sz="2000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2126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29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ru-RU" sz="3600" b="0" dirty="0" smtClean="0">
                <a:solidFill>
                  <a:schemeClr val="accent6"/>
                </a:solidFill>
              </a:rPr>
              <a:t>«Аленушка»</a:t>
            </a:r>
            <a:endParaRPr lang="ru-RU" sz="3600" b="0" dirty="0">
              <a:solidFill>
                <a:schemeClr val="accent6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484784"/>
            <a:ext cx="3008313" cy="4691063"/>
          </a:xfrm>
        </p:spPr>
        <p:txBody>
          <a:bodyPr>
            <a:noAutofit/>
          </a:bodyPr>
          <a:lstStyle/>
          <a:p>
            <a:r>
              <a:rPr lang="ru-RU" sz="2400" dirty="0" smtClean="0"/>
              <a:t>Застывшая поза девочки, склоненная голова, полный печали взгляд- все говорит о тоске и горе Аленушки. Окружающая природа созвучна ее настроению, она словно скорбит вместе с ней.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766" y="825008"/>
            <a:ext cx="3304318" cy="474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78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«Три богатыря»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990" y="1509714"/>
            <a:ext cx="5938019" cy="384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509713"/>
            <a:ext cx="5937250" cy="384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6027003"/>
            <a:ext cx="8388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Спустились с высоких холмов и остановились  средь поля ровного три воина- три богатыря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8079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«Витязь на распутье»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6396335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39552" y="594928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Богатырь- русский витязь, который заступается за обиженных </a:t>
            </a:r>
          </a:p>
          <a:p>
            <a:r>
              <a:rPr lang="ru-RU" sz="2000" dirty="0"/>
              <a:t>и</a:t>
            </a:r>
            <a:r>
              <a:rPr lang="ru-RU" sz="2000" dirty="0" smtClean="0"/>
              <a:t> борется со злом, чтобы победило добро.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31" y="1600201"/>
            <a:ext cx="6242538" cy="43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32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Волшебные сказки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11560" y="1484784"/>
            <a:ext cx="4040188" cy="639762"/>
          </a:xfrm>
          <a:solidFill>
            <a:schemeClr val="bg2"/>
          </a:solidFill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«Снегурочка»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88024" y="1484784"/>
            <a:ext cx="3898777" cy="69009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«Иван- царевич на Сером Волке»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84" y="2174875"/>
            <a:ext cx="2828820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15" y="2174875"/>
            <a:ext cx="2860795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7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07704" y="4869160"/>
            <a:ext cx="6134472" cy="566738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«Баба- яга»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971600" y="5517232"/>
            <a:ext cx="7992888" cy="936103"/>
          </a:xfrm>
        </p:spPr>
        <p:txBody>
          <a:bodyPr>
            <a:noAutofit/>
          </a:bodyPr>
          <a:lstStyle/>
          <a:p>
            <a:r>
              <a:rPr lang="ru-RU" sz="2400" dirty="0" smtClean="0"/>
              <a:t>«Баба-яга в ступе летит. Стра-ашная! Изо рта клык торчит. А под мышкой ребеночка держит! »</a:t>
            </a:r>
            <a:endParaRPr lang="ru-RU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" b="111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5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«Кощей Бессмертный»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39874"/>
            <a:ext cx="7056783" cy="404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877272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«Там Кощей Бессмертный на троне сидит, меч кровавый в руке держит!»</a:t>
            </a:r>
          </a:p>
          <a:p>
            <a:endParaRPr lang="ru-RU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58418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«Ковер- самолет»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804988"/>
            <a:ext cx="5937250" cy="325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544522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«Ковер- самолет летит над горами, над долами…»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3094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240</Words>
  <Application>Microsoft Office PowerPoint</Application>
  <PresentationFormat>Экран (4:3)</PresentationFormat>
  <Paragraphs>36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Сказочный    мир</vt:lpstr>
      <vt:lpstr>          Художник В.М.Васнецов</vt:lpstr>
      <vt:lpstr>«Аленушка»</vt:lpstr>
      <vt:lpstr>«Три богатыря»</vt:lpstr>
      <vt:lpstr>«Витязь на распутье»</vt:lpstr>
      <vt:lpstr>Волшебные сказки</vt:lpstr>
      <vt:lpstr>«Баба- яга»</vt:lpstr>
      <vt:lpstr>«Кощей Бессмертный»</vt:lpstr>
      <vt:lpstr>«Ковер- самолет»</vt:lpstr>
      <vt:lpstr>«Спящая царевна»</vt:lpstr>
      <vt:lpstr>Презентация PowerPoint</vt:lpstr>
      <vt:lpstr>«Сказочный терем- теремок»</vt:lpstr>
      <vt:lpstr>«Несмеяна- царевна»</vt:lpstr>
      <vt:lpstr>«Царевна- лягушка»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Сказочный мир</dc:title>
  <dc:creator>ADMIN</dc:creator>
  <cp:lastModifiedBy>ADMIN</cp:lastModifiedBy>
  <cp:revision>18</cp:revision>
  <dcterms:created xsi:type="dcterms:W3CDTF">2014-02-25T13:02:48Z</dcterms:created>
  <dcterms:modified xsi:type="dcterms:W3CDTF">2014-02-25T15:05:03Z</dcterms:modified>
</cp:coreProperties>
</file>